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F1F7-8F79-4E29-BD70-30B3F612B7F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D6A3D-1194-4128-8041-6BD76934E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6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8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3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2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8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4D30-EC46-4DAE-979D-AF23D045DFD9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C484-4507-437D-A4B2-10C5AC2D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i="1" dirty="0" err="1">
                <a:solidFill>
                  <a:prstClr val="white"/>
                </a:solidFill>
              </a:rPr>
              <a:t>LAtitude</a:t>
            </a:r>
            <a:endParaRPr lang="en-US" altLang="en-US" sz="2400" i="1" dirty="0">
              <a:solidFill>
                <a:prstClr val="white"/>
              </a:solidFill>
            </a:endParaRP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Periodicals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LAtitu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172" y="2232971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2015-05-04T13:51:14Z</dcterms:created>
  <dcterms:modified xsi:type="dcterms:W3CDTF">2015-06-02T14:33:36Z</dcterms:modified>
</cp:coreProperties>
</file>